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67" r:id="rId5"/>
    <p:sldId id="269" r:id="rId6"/>
    <p:sldId id="260" r:id="rId7"/>
    <p:sldId id="261" r:id="rId8"/>
    <p:sldId id="265" r:id="rId9"/>
    <p:sldId id="264" r:id="rId10"/>
    <p:sldId id="268" r:id="rId11"/>
    <p:sldId id="271" r:id="rId12"/>
    <p:sldId id="272" r:id="rId13"/>
    <p:sldId id="266" r:id="rId14"/>
    <p:sldId id="270" r:id="rId15"/>
    <p:sldId id="273" r:id="rId16"/>
    <p:sldId id="259" r:id="rId17"/>
    <p:sldId id="26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22" d="100"/>
          <a:sy n="22" d="100"/>
        </p:scale>
        <p:origin x="-123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268D167-6A4F-4F10-9417-750FE753BA1A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01F69C2-668D-411D-97BF-DAE11597C6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rden-line.eu/userfiles/Park_upravene%20foto/Dvo%C5%99%C3%A1%C4%8Dk%C5%AFv%20park/P1010246_2.jpg" TargetMode="External"/><Relationship Id="rId2" Type="http://schemas.openxmlformats.org/officeDocument/2006/relationships/hyperlink" Target="https://www.google.cz/maps/preview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privnice.cz/mesto/koprivnicke_noviny/kopnoviny/KN1218/foto02.jpg" TargetMode="External"/><Relationship Id="rId2" Type="http://schemas.openxmlformats.org/officeDocument/2006/relationships/hyperlink" Target="http://www.logismarket.cz/ip/granitol-sacky-na-psi-exkrementy-sacky-na-psi-exkrementy-774655-FG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.idnes.cz/09/053/gal/ABR2b573f_pribor.jpg" TargetMode="External"/><Relationship Id="rId4" Type="http://schemas.openxmlformats.org/officeDocument/2006/relationships/hyperlink" Target="http://www.mevatec.cz/getFile/case:show/id:56105/fo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Program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Tomáš Rejchrt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16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25963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Zkrášlit parky </a:t>
            </a:r>
          </a:p>
          <a:p>
            <a:pPr marL="514350" indent="-514350">
              <a:buAutoNum type="arabicParenR"/>
            </a:pPr>
            <a:r>
              <a:rPr lang="cs-CZ" dirty="0" smtClean="0"/>
              <a:t>Pořádat více koncertů v </a:t>
            </a:r>
            <a:r>
              <a:rPr lang="cs-CZ" dirty="0" err="1" smtClean="0"/>
              <a:t>Příboře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Umístit varovné cedule pro </a:t>
            </a:r>
            <a:r>
              <a:rPr lang="cs-CZ" dirty="0" err="1" smtClean="0"/>
              <a:t>psíčkaře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Rozšířit koupaliště v </a:t>
            </a:r>
            <a:r>
              <a:rPr lang="cs-CZ" dirty="0" err="1" smtClean="0"/>
              <a:t>Příboře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Posunout autobusové spoje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Obsah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90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6096000" cy="3657599"/>
          </a:xfrm>
        </p:spPr>
        <p:txBody>
          <a:bodyPr/>
          <a:lstStyle/>
          <a:p>
            <a:r>
              <a:rPr lang="cs-CZ" dirty="0" smtClean="0"/>
              <a:t>Shrabat listí</a:t>
            </a:r>
          </a:p>
          <a:p>
            <a:r>
              <a:rPr lang="cs-CZ" dirty="0" smtClean="0"/>
              <a:t>Přidat odpadkové koše</a:t>
            </a:r>
          </a:p>
          <a:p>
            <a:r>
              <a:rPr lang="cs-CZ" dirty="0" smtClean="0"/>
              <a:t>Vysázet více okrasné zeleně</a:t>
            </a:r>
          </a:p>
          <a:p>
            <a:r>
              <a:rPr lang="cs-CZ" dirty="0" smtClean="0"/>
              <a:t>Postavit sprejerskou zeď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7543800" cy="914400"/>
          </a:xfrm>
        </p:spPr>
        <p:txBody>
          <a:bodyPr/>
          <a:lstStyle/>
          <a:p>
            <a:r>
              <a:rPr lang="cs-CZ" dirty="0" smtClean="0"/>
              <a:t>1. Bod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16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3049" y="540682"/>
            <a:ext cx="9281210" cy="521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0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416824" cy="556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70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04" y="692696"/>
            <a:ext cx="6096000" cy="3657599"/>
          </a:xfrm>
        </p:spPr>
        <p:txBody>
          <a:bodyPr/>
          <a:lstStyle/>
          <a:p>
            <a:r>
              <a:rPr lang="cs-CZ" dirty="0" smtClean="0"/>
              <a:t>Pořádat hlavně koncerty s méně známými a nadějnými skupinami za dobrovolné vstupné</a:t>
            </a:r>
          </a:p>
          <a:p>
            <a:r>
              <a:rPr lang="cs-CZ" dirty="0" smtClean="0"/>
              <a:t>Občas ale pozvat i známou skupinu</a:t>
            </a:r>
          </a:p>
          <a:p>
            <a:r>
              <a:rPr lang="cs-CZ" dirty="0" smtClean="0"/>
              <a:t>Dostatečně propagovat koncerty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7543800" cy="914400"/>
          </a:xfrm>
        </p:spPr>
        <p:txBody>
          <a:bodyPr/>
          <a:lstStyle/>
          <a:p>
            <a:r>
              <a:rPr lang="cs-CZ" dirty="0" smtClean="0"/>
              <a:t>2. Bod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26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6096000" cy="3657599"/>
          </a:xfrm>
        </p:spPr>
        <p:txBody>
          <a:bodyPr/>
          <a:lstStyle/>
          <a:p>
            <a:r>
              <a:rPr lang="cs-CZ" dirty="0"/>
              <a:t>Přidat více košů se sáčky na psí exkrementy</a:t>
            </a:r>
          </a:p>
          <a:p>
            <a:r>
              <a:rPr lang="cs-CZ" dirty="0"/>
              <a:t>Přidat také viditelné cedule, které upozorní </a:t>
            </a:r>
            <a:r>
              <a:rPr lang="cs-CZ" dirty="0" err="1"/>
              <a:t>psíčkaře</a:t>
            </a:r>
            <a:r>
              <a:rPr lang="cs-CZ" dirty="0"/>
              <a:t> na nutnost uklízet psí exkrementy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543800" cy="914400"/>
          </a:xfrm>
        </p:spPr>
        <p:txBody>
          <a:bodyPr/>
          <a:lstStyle/>
          <a:p>
            <a:r>
              <a:rPr lang="cs-CZ" dirty="0" smtClean="0"/>
              <a:t>3. Bod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441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225995"/>
            <a:ext cx="6030594" cy="443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37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8"/>
            <a:ext cx="4464496" cy="5952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981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evatec.cz/getFile/case:show/id:56105/fo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643" y="620688"/>
            <a:ext cx="5040560" cy="560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21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6096000" cy="3657599"/>
          </a:xfrm>
        </p:spPr>
        <p:txBody>
          <a:bodyPr/>
          <a:lstStyle/>
          <a:p>
            <a:r>
              <a:rPr lang="cs-CZ" dirty="0" smtClean="0"/>
              <a:t>Rozšířit příborské koupaliště, aby mělo větší kapacitu návštěvníků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543800" cy="914400"/>
          </a:xfrm>
        </p:spPr>
        <p:txBody>
          <a:bodyPr/>
          <a:lstStyle/>
          <a:p>
            <a:r>
              <a:rPr lang="cs-CZ" dirty="0" smtClean="0"/>
              <a:t>4. Bod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68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.idnes.cz/09/053/gal/ABR2b573f_prib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8"/>
            <a:ext cx="657856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60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6096000" cy="3657599"/>
          </a:xfrm>
        </p:spPr>
        <p:txBody>
          <a:bodyPr/>
          <a:lstStyle/>
          <a:p>
            <a:r>
              <a:rPr lang="cs-CZ" dirty="0" smtClean="0"/>
              <a:t>Posunutí autobusových spojů, do pozdějších odpoledních hodin</a:t>
            </a:r>
          </a:p>
          <a:p>
            <a:r>
              <a:rPr lang="cs-CZ" dirty="0" smtClean="0"/>
              <a:t>Přidání autobusových spojů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7543800" cy="914400"/>
          </a:xfrm>
        </p:spPr>
        <p:txBody>
          <a:bodyPr/>
          <a:lstStyle/>
          <a:p>
            <a:r>
              <a:rPr lang="cs-CZ" dirty="0" smtClean="0"/>
              <a:t>5. Bod programu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90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koprivnice.cz/mesto/koprivnicke_noviny/kopnoviny/KN1218/foto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88772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68056" y="2967335"/>
            <a:ext cx="6607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Děkuji za pozornost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986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6096000" cy="3657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https://www.google.cz/maps/preview#!data=!1m8!1m3!1d3!2d18.148956!3d49.640333!2m2!1f270.49!2f60.11!4f75!2m9!1e1!2m4!1s7ewOEHr5Cc6Gj3PgW0jOMg!2e0!9m1!6zbsOhYsWZZcW-w60gUnVkb2FybcSbamPFrw!5m2!1s7ewOEHr5Cc6Gj3PgW0jOMg!2e0&amp;fid=5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http://www.garden-line.eu/userfiles/Park_upravene%20foto/Dvo%C5%99%C3%A1%C4%8Dk%C5%AFv%20park/P1010246_2.jpg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543800" cy="9144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93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6096000" cy="3657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http://www.logismarket.cz/ip/granitol-sacky-na-psi-exkrementy-sacky-na-psi-exkrementy-774655-FGR.jpg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http://www.koprivnice.cz/mesto/koprivnicke_noviny/kopnoviny/KN1218/foto02.jpg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http://www.mevatec.cz/getFile/case:show/id:56105/foo.jpg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5"/>
              </a:rPr>
              <a:t>http://i.idnes.cz/09/053/gal/ABR2b573f_pribor.jpg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3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153</TotalTime>
  <Words>144</Words>
  <Application>Microsoft Office PowerPoint</Application>
  <PresentationFormat>Předvádění na obrazovce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Živly</vt:lpstr>
      <vt:lpstr>Program</vt:lpstr>
      <vt:lpstr>Obsah programu</vt:lpstr>
      <vt:lpstr>1. Bod programu</vt:lpstr>
      <vt:lpstr>Prezentace aplikace PowerPoint</vt:lpstr>
      <vt:lpstr>Prezentace aplikace PowerPoint</vt:lpstr>
      <vt:lpstr>2. Bod programu</vt:lpstr>
      <vt:lpstr>3. Bod programu</vt:lpstr>
      <vt:lpstr>Prezentace aplikace PowerPoint</vt:lpstr>
      <vt:lpstr>Prezentace aplikace PowerPoint</vt:lpstr>
      <vt:lpstr>Prezentace aplikace PowerPoint</vt:lpstr>
      <vt:lpstr>4. Bod programu</vt:lpstr>
      <vt:lpstr>Prezentace aplikace PowerPoint</vt:lpstr>
      <vt:lpstr>5. Bod programu</vt:lpstr>
      <vt:lpstr>Prezentace aplikace PowerPoint</vt:lpstr>
      <vt:lpstr>Prezentace aplikace PowerPoint</vt:lpstr>
      <vt:lpstr>Zdroje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</dc:title>
  <dc:creator>Tomáš Rejchrt</dc:creator>
  <cp:lastModifiedBy>Iveta Busková</cp:lastModifiedBy>
  <cp:revision>16</cp:revision>
  <dcterms:created xsi:type="dcterms:W3CDTF">2013-12-11T18:19:41Z</dcterms:created>
  <dcterms:modified xsi:type="dcterms:W3CDTF">2013-12-15T15:42:11Z</dcterms:modified>
</cp:coreProperties>
</file>